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8" r:id="rId2"/>
    <p:sldId id="256" r:id="rId3"/>
    <p:sldId id="260" r:id="rId4"/>
    <p:sldId id="257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565ABB-F7CD-4E08-B336-A30B9EE63CCC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F5E57D-C0E3-49AB-A993-2A857A5AD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638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6D9EB-E0D8-416D-B230-099BBE2679C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3161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6D9EB-E0D8-416D-B230-099BBE2679C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818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EEF55-94EF-48CB-B905-02DC269329D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4E66-ABE9-41AE-9C07-762A028010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705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EEF55-94EF-48CB-B905-02DC269329D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4E66-ABE9-41AE-9C07-762A028010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192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EEF55-94EF-48CB-B905-02DC269329D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4E66-ABE9-41AE-9C07-762A028010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550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EEF55-94EF-48CB-B905-02DC269329D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4E66-ABE9-41AE-9C07-762A028010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207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EEF55-94EF-48CB-B905-02DC269329D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4E66-ABE9-41AE-9C07-762A028010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30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EEF55-94EF-48CB-B905-02DC269329D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4E66-ABE9-41AE-9C07-762A028010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85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EEF55-94EF-48CB-B905-02DC269329D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4E66-ABE9-41AE-9C07-762A028010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392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EEF55-94EF-48CB-B905-02DC269329D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4E66-ABE9-41AE-9C07-762A028010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323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EEF55-94EF-48CB-B905-02DC269329D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4E66-ABE9-41AE-9C07-762A028010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EEF55-94EF-48CB-B905-02DC269329D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4E66-ABE9-41AE-9C07-762A028010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29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EEF55-94EF-48CB-B905-02DC269329D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4E66-ABE9-41AE-9C07-762A028010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64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EEF55-94EF-48CB-B905-02DC269329D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84E66-ABE9-41AE-9C07-762A028010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645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jp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9595" y="1353530"/>
            <a:ext cx="2938366" cy="373793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692812" y="2105329"/>
            <a:ext cx="3576782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7" r="8230" b="16852"/>
          <a:stretch/>
        </p:blipFill>
        <p:spPr>
          <a:xfrm>
            <a:off x="20930" y="144271"/>
            <a:ext cx="1865932" cy="1571918"/>
          </a:xfrm>
          <a:prstGeom prst="rect">
            <a:avLst/>
          </a:prstGeom>
        </p:spPr>
      </p:pic>
      <p:sp>
        <p:nvSpPr>
          <p:cNvPr id="11" name="Овал 10"/>
          <p:cNvSpPr/>
          <p:nvPr/>
        </p:nvSpPr>
        <p:spPr>
          <a:xfrm>
            <a:off x="599930" y="359465"/>
            <a:ext cx="1117267" cy="107698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900465" y="98954"/>
            <a:ext cx="422647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000" b="1" i="1" cap="none" spc="0" dirty="0" smtClean="0">
                <a:ln/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ЧИШМ</a:t>
            </a:r>
            <a:r>
              <a:rPr lang="tt-RU" sz="4000" b="1" i="1" cap="none" spc="0" dirty="0" smtClean="0">
                <a:ln/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Ә БАШЫ</a:t>
            </a:r>
            <a:endParaRPr lang="ru-RU" sz="4000" b="1" i="1" cap="none" spc="0" dirty="0">
              <a:ln/>
              <a:solidFill>
                <a:srgbClr val="0070C0"/>
              </a:solidFill>
              <a:effectLst/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2867" y="470416"/>
            <a:ext cx="12313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1600" b="1" dirty="0" smtClean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№4</a:t>
            </a:r>
            <a:endParaRPr lang="ru-RU" sz="1600" b="1" dirty="0" smtClean="0">
              <a:ln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февраль</a:t>
            </a:r>
            <a:endParaRPr lang="ru-RU" sz="1600" b="1" cap="none" spc="0" dirty="0" smtClean="0">
              <a:ln/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ел</a:t>
            </a:r>
            <a:endParaRPr lang="ru-RU" sz="1600" b="1" cap="none" spc="0" dirty="0">
              <a:ln/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0190" y="505692"/>
            <a:ext cx="787157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t-RU" sz="2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t-RU" sz="2000" b="1" cap="none" spc="0" dirty="0" smtClean="0">
                <a:ln/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ШАТЛЫК</a:t>
            </a:r>
            <a:r>
              <a:rPr lang="ru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tt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000" b="1" cap="none" spc="0" dirty="0" smtClean="0">
                <a:ln/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үткән балачак, </a:t>
            </a:r>
          </a:p>
          <a:p>
            <a:pPr algn="ctr"/>
            <a:r>
              <a:rPr lang="tt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күңелләрдә мәңге калачак</a:t>
            </a:r>
            <a:endParaRPr lang="ru-RU" sz="2000" b="1" cap="none" spc="0" dirty="0">
              <a:ln/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89520" y="361366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402026" y="1436448"/>
            <a:ext cx="3645408" cy="3073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t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</a:t>
            </a:r>
            <a:endParaRPr lang="tt-RU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93493" y="2756993"/>
            <a:ext cx="32753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0191" y="-30457"/>
            <a:ext cx="118977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Арча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районы "Арча 9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нчы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мәктәпкәчә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учреждениесе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9324819" y="1435892"/>
            <a:ext cx="3473573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000" b="1" i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Котлыйбыз!</a:t>
            </a:r>
          </a:p>
          <a:p>
            <a:r>
              <a:rPr lang="tt-RU" sz="1400" b="1" i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1400" b="1" i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февраль </a:t>
            </a:r>
            <a:r>
              <a:rPr lang="tt-RU" sz="1400" b="1" i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tt-RU" sz="1400" b="1" i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Ватанны саклау-</a:t>
            </a:r>
          </a:p>
          <a:p>
            <a:r>
              <a:rPr lang="tt-RU" sz="1400" b="1" i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чылар </a:t>
            </a:r>
            <a:r>
              <a:rPr lang="tt-RU" sz="1400" b="1" i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көне.</a:t>
            </a:r>
          </a:p>
          <a:p>
            <a:r>
              <a:rPr lang="tt-RU" sz="1400" b="1" i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Кадерле Әтиләр,  </a:t>
            </a:r>
            <a:r>
              <a:rPr lang="tt-RU" sz="1400" b="1" i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 аларга </a:t>
            </a:r>
            <a:endParaRPr lang="tt-RU" sz="1400" b="1" i="1" dirty="0" smtClean="0">
              <a:ln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1400" b="1" i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алмашка </a:t>
            </a:r>
            <a:r>
              <a:rPr lang="tt-RU" sz="1400" b="1" i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үсүче малайларыбыз</a:t>
            </a:r>
            <a:r>
              <a:rPr lang="tt-RU" sz="1400" b="1" i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tt-RU" sz="1400" b="1" i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ихлас </a:t>
            </a:r>
            <a:r>
              <a:rPr lang="tt-RU" sz="1400" b="1" i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күңелдән сезне Ватанны саклаучылар бәйрәме белән </a:t>
            </a:r>
            <a:endParaRPr lang="tt-RU" sz="1400" b="1" i="1" dirty="0" smtClean="0">
              <a:ln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1400" b="1" i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котлыйбыз</a:t>
            </a:r>
            <a:r>
              <a:rPr lang="tt-RU" sz="1400" b="1" i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tt-RU" sz="1400" b="1" i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Һәркайсыгызга </a:t>
            </a:r>
          </a:p>
          <a:p>
            <a:r>
              <a:rPr lang="tt-RU" sz="1400" b="1" i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сәләмәтлек</a:t>
            </a:r>
            <a:r>
              <a:rPr lang="tt-RU" sz="1400" b="1" i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бәхет, </a:t>
            </a:r>
            <a:r>
              <a:rPr lang="tt-RU" sz="1400" b="1" i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гаилә учак-ларыгызны сүндермичә, мул-</a:t>
            </a:r>
          </a:p>
          <a:p>
            <a:r>
              <a:rPr lang="tt-RU" sz="1400" b="1" i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лыкта яшәүегезне телибез.</a:t>
            </a:r>
          </a:p>
          <a:p>
            <a:r>
              <a:rPr lang="tt-RU" sz="1400" b="1" i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Һәр көнегез-уңышлы, һәр гамә-</a:t>
            </a:r>
          </a:p>
          <a:p>
            <a:r>
              <a:rPr lang="tt-RU" sz="1400" b="1" i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легез-лаеклы, һәр сүзегез-ыша-</a:t>
            </a:r>
          </a:p>
          <a:p>
            <a:r>
              <a:rPr lang="tt-RU" sz="1400" b="1" i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нычлы булсын!</a:t>
            </a:r>
          </a:p>
          <a:p>
            <a:endParaRPr lang="tt-RU" sz="1400" b="1" i="1" dirty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1400" b="1" i="1" dirty="0" smtClean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1400" b="1" i="1" dirty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2000" b="1" i="1" dirty="0" smtClean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2000" b="1" i="1" dirty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2000" b="1" i="1" dirty="0" smtClean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2000" b="1" i="1" dirty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2000" b="1" i="1" dirty="0" smtClean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67480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93091" y="1233884"/>
            <a:ext cx="428085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Бәйрәмнең күңелле мизгелләре</a:t>
            </a:r>
          </a:p>
          <a:p>
            <a:r>
              <a:rPr lang="tt-RU" sz="1400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Бакчабызда Ватанны саклаучылар бәйрәме уңаеннан төркемнәрдә бәйрәм кичәләре гөрләп узды. Бирегә әтиләр, дәү әтиләр</a:t>
            </a:r>
            <a:r>
              <a:rPr lang="tt-RU" sz="1400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t-RU" sz="1400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махсус </a:t>
            </a:r>
            <a:r>
              <a:rPr lang="tt-RU" sz="1400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хәрби </a:t>
            </a:r>
            <a:r>
              <a:rPr lang="tt-RU" sz="1400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операциядән ялга кайткан хәрбиләр дә чакырулы иде.</a:t>
            </a:r>
            <a:endParaRPr lang="tt-RU" sz="1400" dirty="0">
              <a:ln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868" y="2492371"/>
            <a:ext cx="3092444" cy="1873257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5154199" y="3356791"/>
            <a:ext cx="41706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1400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Хәрби опера</a:t>
            </a:r>
            <a:r>
              <a:rPr lang="ru-RU" sz="1400" b="1" dirty="0" err="1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циядә</a:t>
            </a:r>
            <a:r>
              <a:rPr lang="ru-RU" sz="1400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катнашучы</a:t>
            </a:r>
            <a:r>
              <a:rPr lang="ru-RU" sz="1400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ирегетләребез</a:t>
            </a:r>
            <a:r>
              <a:rPr lang="ru-RU" sz="1400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b="1" dirty="0" err="1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</a:t>
            </a:r>
            <a:r>
              <a:rPr lang="ru-RU" sz="1400" b="1" dirty="0" err="1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чен</a:t>
            </a:r>
            <a:r>
              <a:rPr lang="ru-RU" sz="1400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оештырылган</a:t>
            </a:r>
            <a:r>
              <a:rPr lang="tt-RU" sz="1400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1400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“Йомшак хат” акциясеннән читтә калмадык!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72512" y="1337294"/>
            <a:ext cx="3142325" cy="206585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81885" y="-22620"/>
            <a:ext cx="3822523" cy="184115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6131" y="4889894"/>
            <a:ext cx="3575898" cy="168156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9"/>
          <a:srcRect l="2106" t="32235" r="5037"/>
          <a:stretch/>
        </p:blipFill>
        <p:spPr>
          <a:xfrm>
            <a:off x="8614837" y="5148079"/>
            <a:ext cx="3090672" cy="16916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41312" y="4171181"/>
            <a:ext cx="4456562" cy="207891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8935916">
            <a:off x="2512761" y="2580251"/>
            <a:ext cx="3288377" cy="190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70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0832" y="0"/>
            <a:ext cx="3035808" cy="116154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5344" y="178978"/>
            <a:ext cx="4047744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Туган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телне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белүчеләр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Туган тел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төшенчәсенә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мәгънә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салынган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Ватан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туган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җир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сүзләре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бергә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бөек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кадерле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Туган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тугач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ишетә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өйрәнә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башлыйсың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шуңа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туган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тел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атыйлар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да. Туган тел!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Нинди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гүзәл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матур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йомшак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бөек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борынгы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бай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телләрнең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берсе,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шуңа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горурланып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яшәргә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тиешбез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7 февраль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көнне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безнең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бакчабызда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ике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зурлар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төркеме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мавыктыргыч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чара  “Туган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белүчеләр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уены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үткәрелде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башланганнан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ахыргача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кызу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үтте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Уенның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биремнәре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җиңелләрдән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түгел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ләкин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катнашучылар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сынатмадылар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Шулай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үзләренә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яңа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мәгълумат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тупладылар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Туган тел –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һәркем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кадерле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булган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бөек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хәзинә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халкыбызның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көзгесе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010144" y="178978"/>
            <a:ext cx="41818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 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дигән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дәрья бар</a:t>
            </a:r>
          </a:p>
          <a:p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 февраль-Халыкара туган тел көне уңаеннан бакчабызда “Тел дигән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дәрья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бар»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дип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исемләнгән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тизәйткечләр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бәйгесе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үткәрелде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Әлеге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бәйгедә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бакчабызда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тәрбияләнүче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төрле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яшь</a:t>
            </a:r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тәге нәниләр катнашты. Аларның чыгышын хөкемдарлар бик игътибар белән тыңлаганнан соң, балаларның сөләү һәм тизлек үзенчәлекләрен, үз-үзләрен сәхнздз тоту алымнарын исәакә алып, урыннар билгеләде. Яшь үзенчәлекләренә туры китереп,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III </a:t>
            </a:r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урыннарны яулаган һәм бәйгедә актив катнашкан балаларга грамоталар тапшырылды.</a:t>
            </a:r>
          </a:p>
          <a:p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Туган телебез сагында торучы балаларга алда тагын да зур уңышлар телибез!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114544" y="121337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023360" y="1160464"/>
            <a:ext cx="37307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Туган тел -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безнең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байлыгыбыз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Туган тел-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байлык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аңа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сак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ихтирам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карарга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сөйләмне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тупас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мәгънәсез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сүзләр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чүпләмәскә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һичшиксез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башка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халыкларның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хөрмәт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итәргә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кирәк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Тел –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төрле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кешеләр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-да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аралашу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корал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гына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түгел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Туган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тел-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нең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тормышында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әһәмияте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күпкә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тирән-рәк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мөһимрәк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педагог-психолог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логопед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тарафыннан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оештырыл-ган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эшлекле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уенда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дөньяда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төрле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телләрнең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күптөрлелеге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турында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фикер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алышынды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тиз-әйткеч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табышмаклар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бәйгеләре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үткәрел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-де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Шулай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Мәкальне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төгәллә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«Рус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белүчеләр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уеннары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уйналды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Күңелле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со-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рауларга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җавап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бирелде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чара  "Туган тел"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җыры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тәмамланды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0557" t="6994" b="9585"/>
          <a:stretch/>
        </p:blipFill>
        <p:spPr>
          <a:xfrm>
            <a:off x="185928" y="4288536"/>
            <a:ext cx="3411876" cy="23865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2167" y="5130782"/>
            <a:ext cx="2911009" cy="154433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4" t="36266" r="13666" b="16401"/>
          <a:stretch/>
        </p:blipFill>
        <p:spPr>
          <a:xfrm>
            <a:off x="8071104" y="3647129"/>
            <a:ext cx="3840717" cy="226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232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255016" y="17824"/>
            <a:ext cx="3454481" cy="55890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Шау-шулы тормыш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58557" y="2522216"/>
            <a:ext cx="4775240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Безнең капка төбендә</a:t>
            </a:r>
            <a:endParaRPr lang="ru-RU" sz="16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Онытыла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башлаган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гореф-гадәтебезне,милли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йолаларыбызны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кире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кайтару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максатыннан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Безнең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капка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төбендә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исемләнгән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күңелле,җырлы-биюле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уен-тамаша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узды.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Чарада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халкыбызның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милли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уеннары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уйналды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такмаклар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җырлар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тизәйткечләр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санамышлар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алдавычлар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сөйләнде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әби-бабайлардан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калган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әлеге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бәйрәмне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хәзерге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заман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күзлегеннән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чыгып,узләренә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яраклаштырып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тәкъдим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иттеләр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ял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итә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белүләрен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күрсәттеләр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36" y="2596103"/>
            <a:ext cx="2641832" cy="2256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0651" y="138601"/>
            <a:ext cx="4401804" cy="22042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4" t="8533" r="13975" b="7599"/>
          <a:stretch/>
        </p:blipFill>
        <p:spPr>
          <a:xfrm>
            <a:off x="4107817" y="591002"/>
            <a:ext cx="3276720" cy="1916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3" r="28075" b="23067"/>
          <a:stretch/>
        </p:blipFill>
        <p:spPr>
          <a:xfrm>
            <a:off x="8133796" y="2357112"/>
            <a:ext cx="3384627" cy="18912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25" t="16934" r="21400" b="15600"/>
          <a:stretch/>
        </p:blipFill>
        <p:spPr>
          <a:xfrm>
            <a:off x="81252" y="97420"/>
            <a:ext cx="3483520" cy="26347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52" y="4828301"/>
            <a:ext cx="3138239" cy="1964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65510" y="4828301"/>
            <a:ext cx="4243987" cy="1951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87241" y="4500476"/>
            <a:ext cx="3283730" cy="22794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7566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3"/>
          <a:srcRect l="2611" t="2521" r="3238" b="2547"/>
          <a:stretch/>
        </p:blipFill>
        <p:spPr>
          <a:xfrm>
            <a:off x="79647" y="826076"/>
            <a:ext cx="3886200" cy="554126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740553" y="997723"/>
            <a:ext cx="26161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t-RU" sz="2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cap="none" spc="0" dirty="0">
              <a:ln/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Вертикальный свиток 18"/>
          <p:cNvSpPr/>
          <p:nvPr/>
        </p:nvSpPr>
        <p:spPr>
          <a:xfrm>
            <a:off x="3420827" y="317673"/>
            <a:ext cx="4351225" cy="6429482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Овальная выноска 19"/>
          <p:cNvSpPr/>
          <p:nvPr/>
        </p:nvSpPr>
        <p:spPr>
          <a:xfrm rot="20665288">
            <a:off x="-94172" y="77991"/>
            <a:ext cx="2022760" cy="555018"/>
          </a:xfrm>
          <a:prstGeom prst="wedgeEllipse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Әти-әниләр колагына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38050" y="-158465"/>
            <a:ext cx="283329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И</a:t>
            </a:r>
            <a:r>
              <a:rPr lang="tt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җат студиясе</a:t>
            </a:r>
            <a:endParaRPr lang="ru-RU" sz="2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9731" y="141918"/>
            <a:ext cx="4116237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42222" y="2888476"/>
            <a:ext cx="3475841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endParaRPr lang="tt-RU" sz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cap="none" spc="0" dirty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cap="none" spc="0" dirty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ьная выноска 8"/>
          <p:cNvSpPr/>
          <p:nvPr/>
        </p:nvSpPr>
        <p:spPr>
          <a:xfrm rot="864712">
            <a:off x="9659686" y="157772"/>
            <a:ext cx="2500728" cy="569989"/>
          </a:xfrm>
          <a:prstGeom prst="wedgeEllipse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Сәламәт тәндә-сәламәт акыл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848345" y="826076"/>
            <a:ext cx="355036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endParaRPr lang="tt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91565" y="554745"/>
            <a:ext cx="388381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1200" dirty="0" smtClean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200" dirty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cap="none" spc="0" dirty="0">
              <a:ln/>
              <a:effectLst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7197" y="74200"/>
            <a:ext cx="4049554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20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endParaRPr lang="ru-RU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AutoShape 2" descr="https://edu.tatar.ru/upload/news/org6387/371505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974650" y="933124"/>
            <a:ext cx="33669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мартта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"Арча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сәнгать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мәктәбе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базасында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"Арча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йолдызлары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–2025" район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иҗаты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конкурсы узды,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безнең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данын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"Вокал соло"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номи-нациясендә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Шәймуллин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Солтан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t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Шатлык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хореография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коллективы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яклады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Конкурста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катнашучылар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хөкем-дарларны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педагогларны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битараф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калдырмадылар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аларны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көчле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алкышлар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бүләкләделәр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Йолдызчыкларыбызга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иҗади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уңышлар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яңа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казанышлар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телибез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4"/>
          <a:srcRect l="19053" t="22063" r="12018" b="2333"/>
          <a:stretch/>
        </p:blipFill>
        <p:spPr>
          <a:xfrm>
            <a:off x="3974650" y="3706807"/>
            <a:ext cx="1750570" cy="25601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7512861" y="716670"/>
            <a:ext cx="4679139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Тугызынчы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рота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кызлары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җиңүче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Ватанны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саклаучылар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көненә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багышланган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мәк-тәпкәчә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бирү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учреждениеләрендә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тәрбия-ләнүчеләр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чираттагы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районк</a:t>
            </a:r>
            <a:r>
              <a:rPr lang="tt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үләм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Смотр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песни и строя" конкурсы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уздырылды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Чара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үзаң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нигезләрен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Ватанга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мәхәб-бәт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Ватанны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саклаучыларга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хөрмәт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тәрбия-ләүгә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юнәлдерелгән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чын-чынлап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уңга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сулга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үтәү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зал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буйлап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йөрү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аерылу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строй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җырын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башкару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Бакчабыз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данын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яклаучы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кызлар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боерык-ларны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ышанычлы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төгәл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итеп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үтәделәр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адым-нарын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тигез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тезеп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үттеләр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лаеклы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чыгыш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ясадылар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Һәркем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батыр солдат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булып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күренү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җиңү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теләге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Безнең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Тугызынчы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рота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кызлары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яхшы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әзерлек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күрсәтеп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җиңү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яуладылар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бәйрәм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чарасы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хис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бүләк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итте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2861" y="4553583"/>
            <a:ext cx="2752468" cy="175511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1988" y="5103706"/>
            <a:ext cx="1898098" cy="1634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11519" y="4222003"/>
            <a:ext cx="1788607" cy="252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06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551</Words>
  <Application>Microsoft Office PowerPoint</Application>
  <PresentationFormat>Широкоэкранный</PresentationFormat>
  <Paragraphs>74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SimSun-ExtB</vt:lpstr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Айгуль</dc:creator>
  <cp:lastModifiedBy>Айгуль</cp:lastModifiedBy>
  <cp:revision>31</cp:revision>
  <dcterms:created xsi:type="dcterms:W3CDTF">2025-01-31T11:43:47Z</dcterms:created>
  <dcterms:modified xsi:type="dcterms:W3CDTF">2025-02-26T08:14:28Z</dcterms:modified>
</cp:coreProperties>
</file>